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Task-3</a:t>
            </a:r>
            <a:endParaRPr lang="en-IN" dirty="0"/>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smtClean="0">
                <a:solidFill>
                  <a:srgbClr val="BD8738"/>
                </a:solidFill>
                <a:latin typeface="EB Garamond SemiBold"/>
                <a:ea typeface="EB Garamond SemiBold"/>
                <a:cs typeface="EB Garamond SemiBold"/>
                <a:sym typeface="EB Garamond SemiBold"/>
              </a:rPr>
              <a:t>https://github.com/GURU1409/Task3_Interactive-FrontEnd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17</cp:revision>
  <dcterms:created xsi:type="dcterms:W3CDTF">2020-08-13T11:21:46Z</dcterms:created>
  <dcterms:modified xsi:type="dcterms:W3CDTF">2023-11-02T11:42:20Z</dcterms:modified>
</cp:coreProperties>
</file>